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68" r:id="rId7"/>
    <p:sldId id="269" r:id="rId8"/>
    <p:sldId id="270" r:id="rId9"/>
    <p:sldId id="273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A09E1-1CE0-4BD7-87B4-0BD603C8CBC4}" v="784" dt="2023-04-22T20:35:11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210" autoAdjust="0"/>
  </p:normalViewPr>
  <p:slideViewPr>
    <p:cSldViewPr snapToGrid="0">
      <p:cViewPr>
        <p:scale>
          <a:sx n="61" d="100"/>
          <a:sy n="61" d="100"/>
        </p:scale>
        <p:origin x="152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Dyar" userId="f9daaf9e31d5bbb9" providerId="LiveId" clId="{E1BA09E1-1CE0-4BD7-87B4-0BD603C8CBC4}"/>
    <pc:docChg chg="undo custSel addSld modSld sldOrd">
      <pc:chgData name="Anna Dyar" userId="f9daaf9e31d5bbb9" providerId="LiveId" clId="{E1BA09E1-1CE0-4BD7-87B4-0BD603C8CBC4}" dt="2023-04-23T20:01:19.024" v="2568"/>
      <pc:docMkLst>
        <pc:docMk/>
      </pc:docMkLst>
      <pc:sldChg chg="addSp delSp modSp mod">
        <pc:chgData name="Anna Dyar" userId="f9daaf9e31d5bbb9" providerId="LiveId" clId="{E1BA09E1-1CE0-4BD7-87B4-0BD603C8CBC4}" dt="2023-04-15T18:21:11.388" v="559" actId="26606"/>
        <pc:sldMkLst>
          <pc:docMk/>
          <pc:sldMk cId="745576192" sldId="266"/>
        </pc:sldMkLst>
        <pc:spChg chg="mod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3" creationId="{36A0527F-C5FD-4E9B-9F21-5D1FBA31314B}"/>
          </ac:spMkLst>
        </pc:spChg>
        <pc:spChg chg="add del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48" creationId="{56C94072-1B34-48FB-9A9C-5A9A0FFC857C}"/>
          </ac:spMkLst>
        </pc:spChg>
        <pc:spChg chg="add del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50" creationId="{1D5941F3-0256-4E90-BBBC-5A6EDEB8E0AF}"/>
          </ac:spMkLst>
        </pc:spChg>
        <pc:spChg chg="add del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52" creationId="{A5019358-4900-4555-99FF-EF6AE90B8E32}"/>
          </ac:spMkLst>
        </pc:spChg>
        <pc:spChg chg="add del">
          <ac:chgData name="Anna Dyar" userId="f9daaf9e31d5bbb9" providerId="LiveId" clId="{E1BA09E1-1CE0-4BD7-87B4-0BD603C8CBC4}" dt="2023-04-15T18:21:11.378" v="558" actId="26606"/>
          <ac:spMkLst>
            <pc:docMk/>
            <pc:sldMk cId="745576192" sldId="266"/>
            <ac:spMk id="57" creationId="{7BB74091-09FE-44AF-8325-7FE6E175F727}"/>
          </ac:spMkLst>
        </pc:spChg>
        <pc:spChg chg="add del">
          <ac:chgData name="Anna Dyar" userId="f9daaf9e31d5bbb9" providerId="LiveId" clId="{E1BA09E1-1CE0-4BD7-87B4-0BD603C8CBC4}" dt="2023-04-15T18:21:11.378" v="558" actId="26606"/>
          <ac:spMkLst>
            <pc:docMk/>
            <pc:sldMk cId="745576192" sldId="266"/>
            <ac:spMk id="59" creationId="{0F30CCEB-94C4-4F72-BA5A-9CEA853022DA}"/>
          </ac:spMkLst>
        </pc:spChg>
        <pc:spChg chg="add del">
          <ac:chgData name="Anna Dyar" userId="f9daaf9e31d5bbb9" providerId="LiveId" clId="{E1BA09E1-1CE0-4BD7-87B4-0BD603C8CBC4}" dt="2023-04-15T18:21:11.378" v="558" actId="26606"/>
          <ac:spMkLst>
            <pc:docMk/>
            <pc:sldMk cId="745576192" sldId="266"/>
            <ac:spMk id="61" creationId="{0DE1A94F-CC8B-4954-97A7-ADD4F300D647}"/>
          </ac:spMkLst>
        </pc:spChg>
        <pc:spChg chg="add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63" creationId="{EF1A96B9-F717-4812-9DB0-C99D994623B8}"/>
          </ac:spMkLst>
        </pc:spChg>
        <pc:spChg chg="add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64" creationId="{226038F9-8CE0-4A41-9EF0-3A27023DEF39}"/>
          </ac:spMkLst>
        </pc:spChg>
        <pc:spChg chg="add">
          <ac:chgData name="Anna Dyar" userId="f9daaf9e31d5bbb9" providerId="LiveId" clId="{E1BA09E1-1CE0-4BD7-87B4-0BD603C8CBC4}" dt="2023-04-15T18:21:11.388" v="559" actId="26606"/>
          <ac:spMkLst>
            <pc:docMk/>
            <pc:sldMk cId="745576192" sldId="266"/>
            <ac:spMk id="65" creationId="{BB5C5996-5C1E-4768-90AE-87BED835C607}"/>
          </ac:spMkLst>
        </pc:spChg>
        <pc:picChg chg="mod ord">
          <ac:chgData name="Anna Dyar" userId="f9daaf9e31d5bbb9" providerId="LiveId" clId="{E1BA09E1-1CE0-4BD7-87B4-0BD603C8CBC4}" dt="2023-04-15T18:21:11.388" v="559" actId="26606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">
        <pc:chgData name="Anna Dyar" userId="f9daaf9e31d5bbb9" providerId="LiveId" clId="{E1BA09E1-1CE0-4BD7-87B4-0BD603C8CBC4}" dt="2023-04-18T00:03:01.952" v="1399" actId="5793"/>
        <pc:sldMkLst>
          <pc:docMk/>
          <pc:sldMk cId="658876917" sldId="267"/>
        </pc:sldMkLst>
        <pc:spChg chg="mod">
          <ac:chgData name="Anna Dyar" userId="f9daaf9e31d5bbb9" providerId="LiveId" clId="{E1BA09E1-1CE0-4BD7-87B4-0BD603C8CBC4}" dt="2023-04-18T00:03:01.952" v="1399" actId="5793"/>
          <ac:spMkLst>
            <pc:docMk/>
            <pc:sldMk cId="658876917" sldId="267"/>
            <ac:spMk id="3" creationId="{79B9B6AF-A362-023E-C2FE-7440BD3AC691}"/>
          </ac:spMkLst>
        </pc:spChg>
      </pc:sldChg>
      <pc:sldChg chg="addSp delSp modSp mod modNotesTx">
        <pc:chgData name="Anna Dyar" userId="f9daaf9e31d5bbb9" providerId="LiveId" clId="{E1BA09E1-1CE0-4BD7-87B4-0BD603C8CBC4}" dt="2023-04-18T00:02:31.615" v="1375" actId="21"/>
        <pc:sldMkLst>
          <pc:docMk/>
          <pc:sldMk cId="3894813142" sldId="268"/>
        </pc:sldMkLst>
        <pc:spChg chg="mod">
          <ac:chgData name="Anna Dyar" userId="f9daaf9e31d5bbb9" providerId="LiveId" clId="{E1BA09E1-1CE0-4BD7-87B4-0BD603C8CBC4}" dt="2023-04-15T18:16:20.643" v="426" actId="26606"/>
          <ac:spMkLst>
            <pc:docMk/>
            <pc:sldMk cId="3894813142" sldId="268"/>
            <ac:spMk id="2" creationId="{E58B7D15-68B2-0211-1C28-6845256153FD}"/>
          </ac:spMkLst>
        </pc:spChg>
        <pc:spChg chg="add del">
          <ac:chgData name="Anna Dyar" userId="f9daaf9e31d5bbb9" providerId="LiveId" clId="{E1BA09E1-1CE0-4BD7-87B4-0BD603C8CBC4}" dt="2023-04-15T18:16:20.643" v="426" actId="26606"/>
          <ac:spMkLst>
            <pc:docMk/>
            <pc:sldMk cId="3894813142" sldId="268"/>
            <ac:spMk id="9" creationId="{961D8973-EAA9-459A-AF59-BBB4233D6C78}"/>
          </ac:spMkLst>
        </pc:spChg>
        <pc:spChg chg="mod ord">
          <ac:chgData name="Anna Dyar" userId="f9daaf9e31d5bbb9" providerId="LiveId" clId="{E1BA09E1-1CE0-4BD7-87B4-0BD603C8CBC4}" dt="2023-04-18T00:02:31.615" v="1375" actId="21"/>
          <ac:spMkLst>
            <pc:docMk/>
            <pc:sldMk cId="3894813142" sldId="268"/>
            <ac:spMk id="10" creationId="{E2BFC2D8-BE63-767A-69EF-4C2DD2C91DE7}"/>
          </ac:spMkLst>
        </pc:spChg>
        <pc:spChg chg="add del">
          <ac:chgData name="Anna Dyar" userId="f9daaf9e31d5bbb9" providerId="LiveId" clId="{E1BA09E1-1CE0-4BD7-87B4-0BD603C8CBC4}" dt="2023-04-15T18:16:20.643" v="426" actId="26606"/>
          <ac:spMkLst>
            <pc:docMk/>
            <pc:sldMk cId="3894813142" sldId="268"/>
            <ac:spMk id="11" creationId="{FBEA8A33-C0D0-416D-8359-724B8828C7C3}"/>
          </ac:spMkLst>
        </pc:spChg>
        <pc:spChg chg="add del">
          <ac:chgData name="Anna Dyar" userId="f9daaf9e31d5bbb9" providerId="LiveId" clId="{E1BA09E1-1CE0-4BD7-87B4-0BD603C8CBC4}" dt="2023-04-15T18:16:18.674" v="423" actId="26606"/>
          <ac:spMkLst>
            <pc:docMk/>
            <pc:sldMk cId="3894813142" sldId="268"/>
            <ac:spMk id="16" creationId="{83B91B61-BFCA-4647-957E-A8269BE46F39}"/>
          </ac:spMkLst>
        </pc:spChg>
        <pc:spChg chg="add del">
          <ac:chgData name="Anna Dyar" userId="f9daaf9e31d5bbb9" providerId="LiveId" clId="{E1BA09E1-1CE0-4BD7-87B4-0BD603C8CBC4}" dt="2023-04-15T18:16:18.674" v="423" actId="26606"/>
          <ac:spMkLst>
            <pc:docMk/>
            <pc:sldMk cId="3894813142" sldId="268"/>
            <ac:spMk id="18" creationId="{92D1D7C6-1C89-420C-8D35-483654167118}"/>
          </ac:spMkLst>
        </pc:spChg>
        <pc:spChg chg="add del">
          <ac:chgData name="Anna Dyar" userId="f9daaf9e31d5bbb9" providerId="LiveId" clId="{E1BA09E1-1CE0-4BD7-87B4-0BD603C8CBC4}" dt="2023-04-15T18:16:20.636" v="425" actId="26606"/>
          <ac:spMkLst>
            <pc:docMk/>
            <pc:sldMk cId="3894813142" sldId="268"/>
            <ac:spMk id="20" creationId="{961D8973-EAA9-459A-AF59-BBB4233D6C78}"/>
          </ac:spMkLst>
        </pc:spChg>
        <pc:spChg chg="add del">
          <ac:chgData name="Anna Dyar" userId="f9daaf9e31d5bbb9" providerId="LiveId" clId="{E1BA09E1-1CE0-4BD7-87B4-0BD603C8CBC4}" dt="2023-04-15T18:16:20.636" v="425" actId="26606"/>
          <ac:spMkLst>
            <pc:docMk/>
            <pc:sldMk cId="3894813142" sldId="268"/>
            <ac:spMk id="21" creationId="{FBEA8A33-C0D0-416D-8359-724B8828C7C3}"/>
          </ac:spMkLst>
        </pc:spChg>
        <pc:spChg chg="add">
          <ac:chgData name="Anna Dyar" userId="f9daaf9e31d5bbb9" providerId="LiveId" clId="{E1BA09E1-1CE0-4BD7-87B4-0BD603C8CBC4}" dt="2023-04-15T18:16:20.643" v="426" actId="26606"/>
          <ac:spMkLst>
            <pc:docMk/>
            <pc:sldMk cId="3894813142" sldId="268"/>
            <ac:spMk id="23" creationId="{83B91B61-BFCA-4647-957E-A8269BE46F39}"/>
          </ac:spMkLst>
        </pc:spChg>
        <pc:spChg chg="add">
          <ac:chgData name="Anna Dyar" userId="f9daaf9e31d5bbb9" providerId="LiveId" clId="{E1BA09E1-1CE0-4BD7-87B4-0BD603C8CBC4}" dt="2023-04-15T18:16:20.643" v="426" actId="26606"/>
          <ac:spMkLst>
            <pc:docMk/>
            <pc:sldMk cId="3894813142" sldId="268"/>
            <ac:spMk id="24" creationId="{92D1D7C6-1C89-420C-8D35-483654167118}"/>
          </ac:spMkLst>
        </pc:spChg>
        <pc:picChg chg="mod">
          <ac:chgData name="Anna Dyar" userId="f9daaf9e31d5bbb9" providerId="LiveId" clId="{E1BA09E1-1CE0-4BD7-87B4-0BD603C8CBC4}" dt="2023-04-15T18:16:20.643" v="426" actId="26606"/>
          <ac:picMkLst>
            <pc:docMk/>
            <pc:sldMk cId="3894813142" sldId="268"/>
            <ac:picMk id="5" creationId="{5C0488E1-6963-AC41-0C98-A8911A4C402A}"/>
          </ac:picMkLst>
        </pc:picChg>
      </pc:sldChg>
      <pc:sldChg chg="addSp delSp modSp mod setBg modNotesTx">
        <pc:chgData name="Anna Dyar" userId="f9daaf9e31d5bbb9" providerId="LiveId" clId="{E1BA09E1-1CE0-4BD7-87B4-0BD603C8CBC4}" dt="2023-04-22T19:57:38.485" v="1961" actId="14100"/>
        <pc:sldMkLst>
          <pc:docMk/>
          <pc:sldMk cId="223164516" sldId="269"/>
        </pc:sldMkLst>
        <pc:spChg chg="mod">
          <ac:chgData name="Anna Dyar" userId="f9daaf9e31d5bbb9" providerId="LiveId" clId="{E1BA09E1-1CE0-4BD7-87B4-0BD603C8CBC4}" dt="2023-04-22T19:57:22.380" v="1958" actId="26606"/>
          <ac:spMkLst>
            <pc:docMk/>
            <pc:sldMk cId="223164516" sldId="269"/>
            <ac:spMk id="2" creationId="{69481AC1-58DF-884C-E890-A2AE2813937C}"/>
          </ac:spMkLst>
        </pc:spChg>
        <pc:spChg chg="mod">
          <ac:chgData name="Anna Dyar" userId="f9daaf9e31d5bbb9" providerId="LiveId" clId="{E1BA09E1-1CE0-4BD7-87B4-0BD603C8CBC4}" dt="2023-04-22T19:57:22.380" v="1958" actId="26606"/>
          <ac:spMkLst>
            <pc:docMk/>
            <pc:sldMk cId="223164516" sldId="269"/>
            <ac:spMk id="3" creationId="{9C8A4A8B-D430-D5E8-F614-6EE982243B07}"/>
          </ac:spMkLst>
        </pc:spChg>
        <pc:spChg chg="del mod">
          <ac:chgData name="Anna Dyar" userId="f9daaf9e31d5bbb9" providerId="LiveId" clId="{E1BA09E1-1CE0-4BD7-87B4-0BD603C8CBC4}" dt="2023-04-22T19:56:59.064" v="1954" actId="931"/>
          <ac:spMkLst>
            <pc:docMk/>
            <pc:sldMk cId="223164516" sldId="269"/>
            <ac:spMk id="4" creationId="{D79CED0E-68A6-FFEC-22EE-BE71BB12BE78}"/>
          </ac:spMkLst>
        </pc:spChg>
        <pc:spChg chg="add">
          <ac:chgData name="Anna Dyar" userId="f9daaf9e31d5bbb9" providerId="LiveId" clId="{E1BA09E1-1CE0-4BD7-87B4-0BD603C8CBC4}" dt="2023-04-22T19:57:22.380" v="1958" actId="26606"/>
          <ac:spMkLst>
            <pc:docMk/>
            <pc:sldMk cId="223164516" sldId="269"/>
            <ac:spMk id="11" creationId="{2793B903-AB42-42A0-AE97-93D366679CA2}"/>
          </ac:spMkLst>
        </pc:spChg>
        <pc:picChg chg="add mod">
          <ac:chgData name="Anna Dyar" userId="f9daaf9e31d5bbb9" providerId="LiveId" clId="{E1BA09E1-1CE0-4BD7-87B4-0BD603C8CBC4}" dt="2023-04-22T19:57:38.485" v="1961" actId="14100"/>
          <ac:picMkLst>
            <pc:docMk/>
            <pc:sldMk cId="223164516" sldId="269"/>
            <ac:picMk id="6" creationId="{6218FA0A-C172-58BA-2F2E-0207A84E3A0F}"/>
          </ac:picMkLst>
        </pc:picChg>
      </pc:sldChg>
      <pc:sldChg chg="addSp delSp modSp mod modNotesTx">
        <pc:chgData name="Anna Dyar" userId="f9daaf9e31d5bbb9" providerId="LiveId" clId="{E1BA09E1-1CE0-4BD7-87B4-0BD603C8CBC4}" dt="2023-04-17T23:21:58.676" v="1222" actId="20577"/>
        <pc:sldMkLst>
          <pc:docMk/>
          <pc:sldMk cId="3403833039" sldId="270"/>
        </pc:sldMkLst>
        <pc:spChg chg="mod">
          <ac:chgData name="Anna Dyar" userId="f9daaf9e31d5bbb9" providerId="LiveId" clId="{E1BA09E1-1CE0-4BD7-87B4-0BD603C8CBC4}" dt="2023-04-15T18:13:30.494" v="323" actId="26606"/>
          <ac:spMkLst>
            <pc:docMk/>
            <pc:sldMk cId="3403833039" sldId="270"/>
            <ac:spMk id="2" creationId="{C38497FF-AD81-E0AA-2F84-EA44D8984152}"/>
          </ac:spMkLst>
        </pc:spChg>
        <pc:spChg chg="mod">
          <ac:chgData name="Anna Dyar" userId="f9daaf9e31d5bbb9" providerId="LiveId" clId="{E1BA09E1-1CE0-4BD7-87B4-0BD603C8CBC4}" dt="2023-04-15T18:39:03.876" v="560" actId="255"/>
          <ac:spMkLst>
            <pc:docMk/>
            <pc:sldMk cId="3403833039" sldId="270"/>
            <ac:spMk id="3" creationId="{83E95636-514A-D4FA-FE6F-6E9FE192A9F9}"/>
          </ac:spMkLst>
        </pc:spChg>
        <pc:spChg chg="del mod">
          <ac:chgData name="Anna Dyar" userId="f9daaf9e31d5bbb9" providerId="LiveId" clId="{E1BA09E1-1CE0-4BD7-87B4-0BD603C8CBC4}" dt="2023-04-15T18:13:01.839" v="322" actId="478"/>
          <ac:spMkLst>
            <pc:docMk/>
            <pc:sldMk cId="3403833039" sldId="270"/>
            <ac:spMk id="4" creationId="{B3785EAF-1D10-8009-A879-D6BC1A5B4803}"/>
          </ac:spMkLst>
        </pc:spChg>
        <pc:spChg chg="del">
          <ac:chgData name="Anna Dyar" userId="f9daaf9e31d5bbb9" providerId="LiveId" clId="{E1BA09E1-1CE0-4BD7-87B4-0BD603C8CBC4}" dt="2023-04-15T18:13:30.494" v="323" actId="26606"/>
          <ac:spMkLst>
            <pc:docMk/>
            <pc:sldMk cId="3403833039" sldId="270"/>
            <ac:spMk id="10" creationId="{0F90CED2-72DA-49F5-8068-294F7EEF1388}"/>
          </ac:spMkLst>
        </pc:spChg>
        <pc:spChg chg="add">
          <ac:chgData name="Anna Dyar" userId="f9daaf9e31d5bbb9" providerId="LiveId" clId="{E1BA09E1-1CE0-4BD7-87B4-0BD603C8CBC4}" dt="2023-04-15T18:13:30.494" v="323" actId="26606"/>
          <ac:spMkLst>
            <pc:docMk/>
            <pc:sldMk cId="3403833039" sldId="270"/>
            <ac:spMk id="15" creationId="{0E807223-DF88-4D6D-970E-08919E5E02EB}"/>
          </ac:spMkLst>
        </pc:spChg>
        <pc:spChg chg="add">
          <ac:chgData name="Anna Dyar" userId="f9daaf9e31d5bbb9" providerId="LiveId" clId="{E1BA09E1-1CE0-4BD7-87B4-0BD603C8CBC4}" dt="2023-04-15T18:13:30.494" v="323" actId="26606"/>
          <ac:spMkLst>
            <pc:docMk/>
            <pc:sldMk cId="3403833039" sldId="270"/>
            <ac:spMk id="17" creationId="{961D8973-EAA9-459A-AF59-BBB4233D6C78}"/>
          </ac:spMkLst>
        </pc:spChg>
        <pc:spChg chg="add">
          <ac:chgData name="Anna Dyar" userId="f9daaf9e31d5bbb9" providerId="LiveId" clId="{E1BA09E1-1CE0-4BD7-87B4-0BD603C8CBC4}" dt="2023-04-15T18:13:30.494" v="323" actId="26606"/>
          <ac:spMkLst>
            <pc:docMk/>
            <pc:sldMk cId="3403833039" sldId="270"/>
            <ac:spMk id="19" creationId="{FBEA8A33-C0D0-416D-8359-724B8828C7C3}"/>
          </ac:spMkLst>
        </pc:spChg>
        <pc:picChg chg="add mod">
          <ac:chgData name="Anna Dyar" userId="f9daaf9e31d5bbb9" providerId="LiveId" clId="{E1BA09E1-1CE0-4BD7-87B4-0BD603C8CBC4}" dt="2023-04-15T18:13:30.494" v="323" actId="26606"/>
          <ac:picMkLst>
            <pc:docMk/>
            <pc:sldMk cId="3403833039" sldId="270"/>
            <ac:picMk id="7" creationId="{96A736D0-55EE-0417-3105-1F9EA90FF4DB}"/>
          </ac:picMkLst>
        </pc:picChg>
      </pc:sldChg>
      <pc:sldChg chg="addSp delSp modSp mod ord setBg modClrScheme chgLayout">
        <pc:chgData name="Anna Dyar" userId="f9daaf9e31d5bbb9" providerId="LiveId" clId="{E1BA09E1-1CE0-4BD7-87B4-0BD603C8CBC4}" dt="2023-04-23T20:01:19.024" v="2568"/>
        <pc:sldMkLst>
          <pc:docMk/>
          <pc:sldMk cId="3812489866" sldId="271"/>
        </pc:sldMkLst>
        <pc:spChg chg="mod ord">
          <ac:chgData name="Anna Dyar" userId="f9daaf9e31d5bbb9" providerId="LiveId" clId="{E1BA09E1-1CE0-4BD7-87B4-0BD603C8CBC4}" dt="2023-04-22T20:31:16.448" v="2545" actId="255"/>
          <ac:spMkLst>
            <pc:docMk/>
            <pc:sldMk cId="3812489866" sldId="271"/>
            <ac:spMk id="2" creationId="{76F725FD-B78C-B98B-0385-EC0AADD6E03B}"/>
          </ac:spMkLst>
        </pc:spChg>
        <pc:spChg chg="del mod ord">
          <ac:chgData name="Anna Dyar" userId="f9daaf9e31d5bbb9" providerId="LiveId" clId="{E1BA09E1-1CE0-4BD7-87B4-0BD603C8CBC4}" dt="2023-04-22T20:22:22.030" v="2293" actId="931"/>
          <ac:spMkLst>
            <pc:docMk/>
            <pc:sldMk cId="3812489866" sldId="271"/>
            <ac:spMk id="3" creationId="{F1C9922D-2366-A981-286C-B9760F04812C}"/>
          </ac:spMkLst>
        </pc:spChg>
        <pc:spChg chg="add mod ord">
          <ac:chgData name="Anna Dyar" userId="f9daaf9e31d5bbb9" providerId="LiveId" clId="{E1BA09E1-1CE0-4BD7-87B4-0BD603C8CBC4}" dt="2023-04-22T20:31:30.378" v="2548" actId="20577"/>
          <ac:spMkLst>
            <pc:docMk/>
            <pc:sldMk cId="3812489866" sldId="271"/>
            <ac:spMk id="4" creationId="{A152DCC7-54DA-EA41-6103-95C6BD4A1C17}"/>
          </ac:spMkLst>
        </pc:spChg>
        <pc:spChg chg="add">
          <ac:chgData name="Anna Dyar" userId="f9daaf9e31d5bbb9" providerId="LiveId" clId="{E1BA09E1-1CE0-4BD7-87B4-0BD603C8CBC4}" dt="2023-04-22T20:24:48.273" v="2510" actId="26606"/>
          <ac:spMkLst>
            <pc:docMk/>
            <pc:sldMk cId="3812489866" sldId="271"/>
            <ac:spMk id="11" creationId="{2793B903-AB42-42A0-AE97-93D366679CA2}"/>
          </ac:spMkLst>
        </pc:spChg>
        <pc:picChg chg="add mod ord">
          <ac:chgData name="Anna Dyar" userId="f9daaf9e31d5bbb9" providerId="LiveId" clId="{E1BA09E1-1CE0-4BD7-87B4-0BD603C8CBC4}" dt="2023-04-22T20:24:48.273" v="2510" actId="26606"/>
          <ac:picMkLst>
            <pc:docMk/>
            <pc:sldMk cId="3812489866" sldId="271"/>
            <ac:picMk id="6" creationId="{8254A630-3672-8D78-6500-0737D8ED2E83}"/>
          </ac:picMkLst>
        </pc:picChg>
      </pc:sldChg>
      <pc:sldChg chg="modSp mod">
        <pc:chgData name="Anna Dyar" userId="f9daaf9e31d5bbb9" providerId="LiveId" clId="{E1BA09E1-1CE0-4BD7-87B4-0BD603C8CBC4}" dt="2023-04-22T21:22:25.453" v="2566" actId="6549"/>
        <pc:sldMkLst>
          <pc:docMk/>
          <pc:sldMk cId="3215590693" sldId="272"/>
        </pc:sldMkLst>
        <pc:spChg chg="mod">
          <ac:chgData name="Anna Dyar" userId="f9daaf9e31d5bbb9" providerId="LiveId" clId="{E1BA09E1-1CE0-4BD7-87B4-0BD603C8CBC4}" dt="2023-04-22T21:22:25.453" v="2566" actId="6549"/>
          <ac:spMkLst>
            <pc:docMk/>
            <pc:sldMk cId="3215590693" sldId="272"/>
            <ac:spMk id="3" creationId="{3EDC4C1E-579D-7C6F-D640-63C23F7CE39F}"/>
          </ac:spMkLst>
        </pc:spChg>
      </pc:sldChg>
      <pc:sldChg chg="addSp delSp modSp new mod setBg">
        <pc:chgData name="Anna Dyar" userId="f9daaf9e31d5bbb9" providerId="LiveId" clId="{E1BA09E1-1CE0-4BD7-87B4-0BD603C8CBC4}" dt="2023-04-22T20:33:28.406" v="2550" actId="26606"/>
        <pc:sldMkLst>
          <pc:docMk/>
          <pc:sldMk cId="4107345236" sldId="273"/>
        </pc:sldMkLst>
        <pc:spChg chg="mod">
          <ac:chgData name="Anna Dyar" userId="f9daaf9e31d5bbb9" providerId="LiveId" clId="{E1BA09E1-1CE0-4BD7-87B4-0BD603C8CBC4}" dt="2023-04-22T20:29:34.583" v="2536" actId="255"/>
          <ac:spMkLst>
            <pc:docMk/>
            <pc:sldMk cId="4107345236" sldId="273"/>
            <ac:spMk id="2" creationId="{A6A801C7-52F4-11E7-56B4-C4D1941509F3}"/>
          </ac:spMkLst>
        </pc:spChg>
        <pc:spChg chg="add del mod ord">
          <ac:chgData name="Anna Dyar" userId="f9daaf9e31d5bbb9" providerId="LiveId" clId="{E1BA09E1-1CE0-4BD7-87B4-0BD603C8CBC4}" dt="2023-04-22T20:26:12.076" v="2519" actId="26606"/>
          <ac:spMkLst>
            <pc:docMk/>
            <pc:sldMk cId="4107345236" sldId="273"/>
            <ac:spMk id="3" creationId="{5883E518-23F0-B43C-4CD9-D41915F0E955}"/>
          </ac:spMkLst>
        </pc:spChg>
        <pc:spChg chg="del">
          <ac:chgData name="Anna Dyar" userId="f9daaf9e31d5bbb9" providerId="LiveId" clId="{E1BA09E1-1CE0-4BD7-87B4-0BD603C8CBC4}" dt="2023-04-22T19:59:04.718" v="1963" actId="931"/>
          <ac:spMkLst>
            <pc:docMk/>
            <pc:sldMk cId="4107345236" sldId="273"/>
            <ac:spMk id="4" creationId="{D4C8C258-85E2-936E-997B-756DE263375D}"/>
          </ac:spMkLst>
        </pc:spChg>
        <pc:spChg chg="add del mod">
          <ac:chgData name="Anna Dyar" userId="f9daaf9e31d5bbb9" providerId="LiveId" clId="{E1BA09E1-1CE0-4BD7-87B4-0BD603C8CBC4}" dt="2023-04-22T20:25:54.786" v="2518" actId="478"/>
          <ac:spMkLst>
            <pc:docMk/>
            <pc:sldMk cId="4107345236" sldId="273"/>
            <ac:spMk id="9" creationId="{FB32A283-0D3D-8E4D-4F1E-4387FE75F8E5}"/>
          </ac:spMkLst>
        </pc:spChg>
        <pc:spChg chg="add del">
          <ac:chgData name="Anna Dyar" userId="f9daaf9e31d5bbb9" providerId="LiveId" clId="{E1BA09E1-1CE0-4BD7-87B4-0BD603C8CBC4}" dt="2023-04-22T20:04:26.389" v="2284" actId="26606"/>
          <ac:spMkLst>
            <pc:docMk/>
            <pc:sldMk cId="4107345236" sldId="273"/>
            <ac:spMk id="11" creationId="{2793B903-AB42-42A0-AE97-93D366679CA2}"/>
          </ac:spMkLst>
        </pc:spChg>
        <pc:spChg chg="add del">
          <ac:chgData name="Anna Dyar" userId="f9daaf9e31d5bbb9" providerId="LiveId" clId="{E1BA09E1-1CE0-4BD7-87B4-0BD603C8CBC4}" dt="2023-04-22T20:01:38.318" v="2114" actId="26606"/>
          <ac:spMkLst>
            <pc:docMk/>
            <pc:sldMk cId="4107345236" sldId="273"/>
            <ac:spMk id="13" creationId="{2793B903-AB42-42A0-AE97-93D366679CA2}"/>
          </ac:spMkLst>
        </pc:spChg>
        <pc:spChg chg="add del">
          <ac:chgData name="Anna Dyar" userId="f9daaf9e31d5bbb9" providerId="LiveId" clId="{E1BA09E1-1CE0-4BD7-87B4-0BD603C8CBC4}" dt="2023-04-22T20:26:12.076" v="2519" actId="26606"/>
          <ac:spMkLst>
            <pc:docMk/>
            <pc:sldMk cId="4107345236" sldId="273"/>
            <ac:spMk id="14" creationId="{2793B903-AB42-42A0-AE97-93D366679CA2}"/>
          </ac:spMkLst>
        </pc:spChg>
        <pc:spChg chg="add del">
          <ac:chgData name="Anna Dyar" userId="f9daaf9e31d5bbb9" providerId="LiveId" clId="{E1BA09E1-1CE0-4BD7-87B4-0BD603C8CBC4}" dt="2023-04-22T20:26:12.076" v="2519" actId="26606"/>
          <ac:spMkLst>
            <pc:docMk/>
            <pc:sldMk cId="4107345236" sldId="273"/>
            <ac:spMk id="15" creationId="{BEC9E7FA-3295-45ED-8253-D23F9E44E1DA}"/>
          </ac:spMkLst>
        </pc:spChg>
        <pc:spChg chg="add del">
          <ac:chgData name="Anna Dyar" userId="f9daaf9e31d5bbb9" providerId="LiveId" clId="{E1BA09E1-1CE0-4BD7-87B4-0BD603C8CBC4}" dt="2023-04-22T20:01:37.817" v="2113" actId="26606"/>
          <ac:spMkLst>
            <pc:docMk/>
            <pc:sldMk cId="4107345236" sldId="273"/>
            <ac:spMk id="18" creationId="{2793B903-AB42-42A0-AE97-93D366679CA2}"/>
          </ac:spMkLst>
        </pc:spChg>
        <pc:spChg chg="add">
          <ac:chgData name="Anna Dyar" userId="f9daaf9e31d5bbb9" providerId="LiveId" clId="{E1BA09E1-1CE0-4BD7-87B4-0BD603C8CBC4}" dt="2023-04-22T20:26:12.076" v="2519" actId="26606"/>
          <ac:spMkLst>
            <pc:docMk/>
            <pc:sldMk cId="4107345236" sldId="273"/>
            <ac:spMk id="21" creationId="{0F90CED2-72DA-49F5-8068-294F7EEF1388}"/>
          </ac:spMkLst>
        </pc:spChg>
        <pc:graphicFrameChg chg="add del mod ord modGraphic">
          <ac:chgData name="Anna Dyar" userId="f9daaf9e31d5bbb9" providerId="LiveId" clId="{E1BA09E1-1CE0-4BD7-87B4-0BD603C8CBC4}" dt="2023-04-22T20:01:40.931" v="2117" actId="26606"/>
          <ac:graphicFrameMkLst>
            <pc:docMk/>
            <pc:sldMk cId="4107345236" sldId="273"/>
            <ac:graphicFrameMk id="8" creationId="{BE473F88-3F9C-515C-D97D-6D1E4B415857}"/>
          </ac:graphicFrameMkLst>
        </pc:graphicFrameChg>
        <pc:graphicFrameChg chg="add mod modGraphic">
          <ac:chgData name="Anna Dyar" userId="f9daaf9e31d5bbb9" providerId="LiveId" clId="{E1BA09E1-1CE0-4BD7-87B4-0BD603C8CBC4}" dt="2023-04-22T20:33:28.406" v="2550" actId="26606"/>
          <ac:graphicFrameMkLst>
            <pc:docMk/>
            <pc:sldMk cId="4107345236" sldId="273"/>
            <ac:graphicFrameMk id="17" creationId="{D0DE7824-510E-AD6B-616A-F76A922557A8}"/>
          </ac:graphicFrameMkLst>
        </pc:graphicFrameChg>
        <pc:picChg chg="add del mod modCrop">
          <ac:chgData name="Anna Dyar" userId="f9daaf9e31d5bbb9" providerId="LiveId" clId="{E1BA09E1-1CE0-4BD7-87B4-0BD603C8CBC4}" dt="2023-04-22T20:19:17.119" v="2291" actId="478"/>
          <ac:picMkLst>
            <pc:docMk/>
            <pc:sldMk cId="4107345236" sldId="273"/>
            <ac:picMk id="6" creationId="{26DC70A4-EC38-BFC6-6656-9CA2103EC6B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E2BE8-A4F4-4A1F-ADE9-D9EE3DEAEBB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EC656E2-3271-4F6A-BD51-AE9CCD49520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Maximum cost for pop-up clinics staffed by volunteers is $65 per patient</a:t>
          </a:r>
          <a:endParaRPr lang="en-US" sz="1600" dirty="0"/>
        </a:p>
      </dgm:t>
    </dgm:pt>
    <dgm:pt modelId="{3E08BDBD-C408-4050-8878-70039377C461}" type="parTrans" cxnId="{796B3873-BD77-482A-9660-473E0759E153}">
      <dgm:prSet/>
      <dgm:spPr/>
      <dgm:t>
        <a:bodyPr/>
        <a:lstStyle/>
        <a:p>
          <a:endParaRPr lang="en-US"/>
        </a:p>
      </dgm:t>
    </dgm:pt>
    <dgm:pt modelId="{F404A5C1-5F0B-42FB-9276-46544D314D80}" type="sibTrans" cxnId="{796B3873-BD77-482A-9660-473E0759E153}">
      <dgm:prSet/>
      <dgm:spPr/>
      <dgm:t>
        <a:bodyPr/>
        <a:lstStyle/>
        <a:p>
          <a:endParaRPr lang="en-US"/>
        </a:p>
      </dgm:t>
    </dgm:pt>
    <dgm:pt modelId="{F07DF9C3-B9F8-42AC-97B8-285012DEDA3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This includes administrative fees, marketing materials, labs, and supplies </a:t>
          </a:r>
          <a:endParaRPr lang="en-US" sz="1600" dirty="0"/>
        </a:p>
      </dgm:t>
    </dgm:pt>
    <dgm:pt modelId="{AF4F991E-FB82-43DC-B869-CC0EF296F3D7}" type="parTrans" cxnId="{24F01828-321C-45B5-AB00-68380B31D5B6}">
      <dgm:prSet/>
      <dgm:spPr/>
      <dgm:t>
        <a:bodyPr/>
        <a:lstStyle/>
        <a:p>
          <a:endParaRPr lang="en-US"/>
        </a:p>
      </dgm:t>
    </dgm:pt>
    <dgm:pt modelId="{E7B07080-1C57-4AAB-8208-59B503964B2A}" type="sibTrans" cxnId="{24F01828-321C-45B5-AB00-68380B31D5B6}">
      <dgm:prSet/>
      <dgm:spPr/>
      <dgm:t>
        <a:bodyPr/>
        <a:lstStyle/>
        <a:p>
          <a:endParaRPr lang="en-US"/>
        </a:p>
      </dgm:t>
    </dgm:pt>
    <dgm:pt modelId="{3E3C40D4-AB2D-4510-814C-CB193B5890A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/>
            <a:t>Significantly lower than clinic visits ($200-500 per patient) or Emergency Department visits ($900+ per patient)</a:t>
          </a:r>
          <a:endParaRPr lang="en-US" sz="1600" dirty="0"/>
        </a:p>
      </dgm:t>
    </dgm:pt>
    <dgm:pt modelId="{B8D35B45-D623-458E-814A-E0735E45762C}" type="parTrans" cxnId="{90E219BA-802D-4290-9A27-A867FDD0C8DB}">
      <dgm:prSet/>
      <dgm:spPr/>
      <dgm:t>
        <a:bodyPr/>
        <a:lstStyle/>
        <a:p>
          <a:endParaRPr lang="en-US"/>
        </a:p>
      </dgm:t>
    </dgm:pt>
    <dgm:pt modelId="{3D88E20C-D9CC-47A5-B43C-B9B5E79F973D}" type="sibTrans" cxnId="{90E219BA-802D-4290-9A27-A867FDD0C8DB}">
      <dgm:prSet/>
      <dgm:spPr/>
      <dgm:t>
        <a:bodyPr/>
        <a:lstStyle/>
        <a:p>
          <a:endParaRPr lang="en-US"/>
        </a:p>
      </dgm:t>
    </dgm:pt>
    <dgm:pt modelId="{DE865ED4-6686-4767-B6AC-3749EFA964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$2.5m allows for at least two pop-ups per year in each of the five most underserved locations</a:t>
          </a:r>
          <a:endParaRPr lang="en-US" dirty="0"/>
        </a:p>
      </dgm:t>
    </dgm:pt>
    <dgm:pt modelId="{53170A33-A32A-4B01-86DC-D58ED2640A65}" type="parTrans" cxnId="{E887F584-30C6-499D-BFF7-2287048897EE}">
      <dgm:prSet/>
      <dgm:spPr/>
      <dgm:t>
        <a:bodyPr/>
        <a:lstStyle/>
        <a:p>
          <a:endParaRPr lang="en-US"/>
        </a:p>
      </dgm:t>
    </dgm:pt>
    <dgm:pt modelId="{A9ED2BAB-B6C9-4141-91C3-50CEA326AC41}" type="sibTrans" cxnId="{E887F584-30C6-499D-BFF7-2287048897EE}">
      <dgm:prSet/>
      <dgm:spPr/>
      <dgm:t>
        <a:bodyPr/>
        <a:lstStyle/>
        <a:p>
          <a:endParaRPr lang="en-US"/>
        </a:p>
      </dgm:t>
    </dgm:pt>
    <dgm:pt modelId="{17E51425-A23A-4783-A31D-33339772AAB5}" type="pres">
      <dgm:prSet presAssocID="{7EAE2BE8-A4F4-4A1F-ADE9-D9EE3DEAEBB4}" presName="root" presStyleCnt="0">
        <dgm:presLayoutVars>
          <dgm:dir/>
          <dgm:resizeHandles val="exact"/>
        </dgm:presLayoutVars>
      </dgm:prSet>
      <dgm:spPr/>
    </dgm:pt>
    <dgm:pt modelId="{237CA34C-667A-40F1-9D37-64844C532E72}" type="pres">
      <dgm:prSet presAssocID="{4EC656E2-3271-4F6A-BD51-AE9CCD495206}" presName="compNode" presStyleCnt="0"/>
      <dgm:spPr/>
    </dgm:pt>
    <dgm:pt modelId="{BB8A7644-1878-4CF7-BEA5-BCF37A8F3F2F}" type="pres">
      <dgm:prSet presAssocID="{4EC656E2-3271-4F6A-BD51-AE9CCD495206}" presName="iconBgRect" presStyleLbl="bgShp" presStyleIdx="0" presStyleCnt="4" custLinFactNeighborX="-872" custLinFactNeighborY="7052"/>
      <dgm:spPr>
        <a:prstGeom prst="round2DiagRect">
          <a:avLst>
            <a:gd name="adj1" fmla="val 29727"/>
            <a:gd name="adj2" fmla="val 0"/>
          </a:avLst>
        </a:prstGeom>
      </dgm:spPr>
    </dgm:pt>
    <dgm:pt modelId="{ACA9193E-1A4B-4ADC-A9C3-80967F81C3A3}" type="pres">
      <dgm:prSet presAssocID="{4EC656E2-3271-4F6A-BD51-AE9CCD4952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7A8EFC8D-FE84-47B0-BB8F-99346982CAA3}" type="pres">
      <dgm:prSet presAssocID="{4EC656E2-3271-4F6A-BD51-AE9CCD495206}" presName="spaceRect" presStyleCnt="0"/>
      <dgm:spPr/>
    </dgm:pt>
    <dgm:pt modelId="{A1ABE194-E073-4EA8-BE36-B351D1D9BAC7}" type="pres">
      <dgm:prSet presAssocID="{4EC656E2-3271-4F6A-BD51-AE9CCD495206}" presName="textRect" presStyleLbl="revTx" presStyleIdx="0" presStyleCnt="4" custScaleY="144741" custLinFactNeighborX="-73" custLinFactNeighborY="38404">
        <dgm:presLayoutVars>
          <dgm:chMax val="1"/>
          <dgm:chPref val="1"/>
        </dgm:presLayoutVars>
      </dgm:prSet>
      <dgm:spPr/>
    </dgm:pt>
    <dgm:pt modelId="{ABFD1E9A-FECD-4BE8-A0B1-48158A918802}" type="pres">
      <dgm:prSet presAssocID="{F404A5C1-5F0B-42FB-9276-46544D314D80}" presName="sibTrans" presStyleCnt="0"/>
      <dgm:spPr/>
    </dgm:pt>
    <dgm:pt modelId="{E4439089-C4DA-438D-9AA1-8AF2562527EB}" type="pres">
      <dgm:prSet presAssocID="{F07DF9C3-B9F8-42AC-97B8-285012DEDA3D}" presName="compNode" presStyleCnt="0"/>
      <dgm:spPr/>
    </dgm:pt>
    <dgm:pt modelId="{31E0EDAF-912C-4B06-97BB-57D6CB5C2840}" type="pres">
      <dgm:prSet presAssocID="{F07DF9C3-B9F8-42AC-97B8-285012DEDA3D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310F460-DDD1-4DE0-8C62-14C4563A24D4}" type="pres">
      <dgm:prSet presAssocID="{F07DF9C3-B9F8-42AC-97B8-285012DEDA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9CA66FF-5734-449C-9FA7-5FFF4BCEA263}" type="pres">
      <dgm:prSet presAssocID="{F07DF9C3-B9F8-42AC-97B8-285012DEDA3D}" presName="spaceRect" presStyleCnt="0"/>
      <dgm:spPr/>
    </dgm:pt>
    <dgm:pt modelId="{6C5D36C0-74F3-4997-BFDA-4028DBCCC0F8}" type="pres">
      <dgm:prSet presAssocID="{F07DF9C3-B9F8-42AC-97B8-285012DEDA3D}" presName="textRect" presStyleLbl="revTx" presStyleIdx="1" presStyleCnt="4">
        <dgm:presLayoutVars>
          <dgm:chMax val="1"/>
          <dgm:chPref val="1"/>
        </dgm:presLayoutVars>
      </dgm:prSet>
      <dgm:spPr/>
    </dgm:pt>
    <dgm:pt modelId="{70928963-B3CB-4F86-B097-676B383E6BC3}" type="pres">
      <dgm:prSet presAssocID="{E7B07080-1C57-4AAB-8208-59B503964B2A}" presName="sibTrans" presStyleCnt="0"/>
      <dgm:spPr/>
    </dgm:pt>
    <dgm:pt modelId="{245E6853-42D7-4C72-A4C8-B139B886B4A5}" type="pres">
      <dgm:prSet presAssocID="{3E3C40D4-AB2D-4510-814C-CB193B5890A2}" presName="compNode" presStyleCnt="0"/>
      <dgm:spPr/>
    </dgm:pt>
    <dgm:pt modelId="{1FEB5EE2-9B5C-479F-9EA4-C7722BB0C9F7}" type="pres">
      <dgm:prSet presAssocID="{3E3C40D4-AB2D-4510-814C-CB193B5890A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438473D-1CB0-45E6-88DB-5D0E2A32196B}" type="pres">
      <dgm:prSet presAssocID="{3E3C40D4-AB2D-4510-814C-CB193B5890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8010049F-C0DF-46FB-BCA9-E8F4F79D5BB5}" type="pres">
      <dgm:prSet presAssocID="{3E3C40D4-AB2D-4510-814C-CB193B5890A2}" presName="spaceRect" presStyleCnt="0"/>
      <dgm:spPr/>
    </dgm:pt>
    <dgm:pt modelId="{D6FE2D83-73FC-4CA1-A3EC-6274128F5A87}" type="pres">
      <dgm:prSet presAssocID="{3E3C40D4-AB2D-4510-814C-CB193B5890A2}" presName="textRect" presStyleLbl="revTx" presStyleIdx="2" presStyleCnt="4">
        <dgm:presLayoutVars>
          <dgm:chMax val="1"/>
          <dgm:chPref val="1"/>
        </dgm:presLayoutVars>
      </dgm:prSet>
      <dgm:spPr/>
    </dgm:pt>
    <dgm:pt modelId="{EB9BD41A-8C50-433E-9037-4870D77AB8F8}" type="pres">
      <dgm:prSet presAssocID="{3D88E20C-D9CC-47A5-B43C-B9B5E79F973D}" presName="sibTrans" presStyleCnt="0"/>
      <dgm:spPr/>
    </dgm:pt>
    <dgm:pt modelId="{DCAF32C1-E8B6-467C-A0EC-02E44CADB45D}" type="pres">
      <dgm:prSet presAssocID="{DE865ED4-6686-4767-B6AC-3749EFA96499}" presName="compNode" presStyleCnt="0"/>
      <dgm:spPr/>
    </dgm:pt>
    <dgm:pt modelId="{5D81E666-1325-4848-AC76-D3F7D58410F1}" type="pres">
      <dgm:prSet presAssocID="{DE865ED4-6686-4767-B6AC-3749EFA9649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129662E-D96C-4007-B9B6-27911F66187C}" type="pres">
      <dgm:prSet presAssocID="{DE865ED4-6686-4767-B6AC-3749EFA964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CBED533-2500-4108-8BCE-60F380D71CD9}" type="pres">
      <dgm:prSet presAssocID="{DE865ED4-6686-4767-B6AC-3749EFA96499}" presName="spaceRect" presStyleCnt="0"/>
      <dgm:spPr/>
    </dgm:pt>
    <dgm:pt modelId="{9DC86144-9B40-4151-B4E3-FDE95D6ADE25}" type="pres">
      <dgm:prSet presAssocID="{DE865ED4-6686-4767-B6AC-3749EFA964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B9ED01-4607-4F15-82B4-3B9721DCE61F}" type="presOf" srcId="{4EC656E2-3271-4F6A-BD51-AE9CCD495206}" destId="{A1ABE194-E073-4EA8-BE36-B351D1D9BAC7}" srcOrd="0" destOrd="0" presId="urn:microsoft.com/office/officeart/2018/5/layout/IconLeafLabelList"/>
    <dgm:cxn modelId="{D32F981E-EA3E-4DB7-A85C-EAE266C3475E}" type="presOf" srcId="{DE865ED4-6686-4767-B6AC-3749EFA96499}" destId="{9DC86144-9B40-4151-B4E3-FDE95D6ADE25}" srcOrd="0" destOrd="0" presId="urn:microsoft.com/office/officeart/2018/5/layout/IconLeafLabelList"/>
    <dgm:cxn modelId="{24F01828-321C-45B5-AB00-68380B31D5B6}" srcId="{7EAE2BE8-A4F4-4A1F-ADE9-D9EE3DEAEBB4}" destId="{F07DF9C3-B9F8-42AC-97B8-285012DEDA3D}" srcOrd="1" destOrd="0" parTransId="{AF4F991E-FB82-43DC-B869-CC0EF296F3D7}" sibTransId="{E7B07080-1C57-4AAB-8208-59B503964B2A}"/>
    <dgm:cxn modelId="{796B3873-BD77-482A-9660-473E0759E153}" srcId="{7EAE2BE8-A4F4-4A1F-ADE9-D9EE3DEAEBB4}" destId="{4EC656E2-3271-4F6A-BD51-AE9CCD495206}" srcOrd="0" destOrd="0" parTransId="{3E08BDBD-C408-4050-8878-70039377C461}" sibTransId="{F404A5C1-5F0B-42FB-9276-46544D314D80}"/>
    <dgm:cxn modelId="{E887F584-30C6-499D-BFF7-2287048897EE}" srcId="{7EAE2BE8-A4F4-4A1F-ADE9-D9EE3DEAEBB4}" destId="{DE865ED4-6686-4767-B6AC-3749EFA96499}" srcOrd="3" destOrd="0" parTransId="{53170A33-A32A-4B01-86DC-D58ED2640A65}" sibTransId="{A9ED2BAB-B6C9-4141-91C3-50CEA326AC41}"/>
    <dgm:cxn modelId="{98C81B97-A8CB-4AFC-88E2-D1C94333E3E5}" type="presOf" srcId="{3E3C40D4-AB2D-4510-814C-CB193B5890A2}" destId="{D6FE2D83-73FC-4CA1-A3EC-6274128F5A87}" srcOrd="0" destOrd="0" presId="urn:microsoft.com/office/officeart/2018/5/layout/IconLeafLabelList"/>
    <dgm:cxn modelId="{90E219BA-802D-4290-9A27-A867FDD0C8DB}" srcId="{7EAE2BE8-A4F4-4A1F-ADE9-D9EE3DEAEBB4}" destId="{3E3C40D4-AB2D-4510-814C-CB193B5890A2}" srcOrd="2" destOrd="0" parTransId="{B8D35B45-D623-458E-814A-E0735E45762C}" sibTransId="{3D88E20C-D9CC-47A5-B43C-B9B5E79F973D}"/>
    <dgm:cxn modelId="{F31054D9-67C5-466F-899B-7EBD8C0FBC42}" type="presOf" srcId="{7EAE2BE8-A4F4-4A1F-ADE9-D9EE3DEAEBB4}" destId="{17E51425-A23A-4783-A31D-33339772AAB5}" srcOrd="0" destOrd="0" presId="urn:microsoft.com/office/officeart/2018/5/layout/IconLeafLabelList"/>
    <dgm:cxn modelId="{CF02B9FC-B241-4CFA-8F94-C63497FDDED8}" type="presOf" srcId="{F07DF9C3-B9F8-42AC-97B8-285012DEDA3D}" destId="{6C5D36C0-74F3-4997-BFDA-4028DBCCC0F8}" srcOrd="0" destOrd="0" presId="urn:microsoft.com/office/officeart/2018/5/layout/IconLeafLabelList"/>
    <dgm:cxn modelId="{1D6AF61B-58B8-48CF-A27C-B2D1DCCAB3C1}" type="presParOf" srcId="{17E51425-A23A-4783-A31D-33339772AAB5}" destId="{237CA34C-667A-40F1-9D37-64844C532E72}" srcOrd="0" destOrd="0" presId="urn:microsoft.com/office/officeart/2018/5/layout/IconLeafLabelList"/>
    <dgm:cxn modelId="{5825C988-FCF4-4695-AB41-4B6A75453F32}" type="presParOf" srcId="{237CA34C-667A-40F1-9D37-64844C532E72}" destId="{BB8A7644-1878-4CF7-BEA5-BCF37A8F3F2F}" srcOrd="0" destOrd="0" presId="urn:microsoft.com/office/officeart/2018/5/layout/IconLeafLabelList"/>
    <dgm:cxn modelId="{58E82E40-3997-4F21-A919-DF24A496483A}" type="presParOf" srcId="{237CA34C-667A-40F1-9D37-64844C532E72}" destId="{ACA9193E-1A4B-4ADC-A9C3-80967F81C3A3}" srcOrd="1" destOrd="0" presId="urn:microsoft.com/office/officeart/2018/5/layout/IconLeafLabelList"/>
    <dgm:cxn modelId="{929D316D-6155-4BF2-A673-4C59892511C3}" type="presParOf" srcId="{237CA34C-667A-40F1-9D37-64844C532E72}" destId="{7A8EFC8D-FE84-47B0-BB8F-99346982CAA3}" srcOrd="2" destOrd="0" presId="urn:microsoft.com/office/officeart/2018/5/layout/IconLeafLabelList"/>
    <dgm:cxn modelId="{1323EAA9-35D6-49F9-BBBA-863CBA6C0835}" type="presParOf" srcId="{237CA34C-667A-40F1-9D37-64844C532E72}" destId="{A1ABE194-E073-4EA8-BE36-B351D1D9BAC7}" srcOrd="3" destOrd="0" presId="urn:microsoft.com/office/officeart/2018/5/layout/IconLeafLabelList"/>
    <dgm:cxn modelId="{B1C17FCE-AD30-4BE1-AFBC-34395C78B5DB}" type="presParOf" srcId="{17E51425-A23A-4783-A31D-33339772AAB5}" destId="{ABFD1E9A-FECD-4BE8-A0B1-48158A918802}" srcOrd="1" destOrd="0" presId="urn:microsoft.com/office/officeart/2018/5/layout/IconLeafLabelList"/>
    <dgm:cxn modelId="{23FFCEEB-D4E7-4468-B77B-7E8F4200D86A}" type="presParOf" srcId="{17E51425-A23A-4783-A31D-33339772AAB5}" destId="{E4439089-C4DA-438D-9AA1-8AF2562527EB}" srcOrd="2" destOrd="0" presId="urn:microsoft.com/office/officeart/2018/5/layout/IconLeafLabelList"/>
    <dgm:cxn modelId="{F68A58C2-5D73-46C4-B7BA-6D71B4D7D9EA}" type="presParOf" srcId="{E4439089-C4DA-438D-9AA1-8AF2562527EB}" destId="{31E0EDAF-912C-4B06-97BB-57D6CB5C2840}" srcOrd="0" destOrd="0" presId="urn:microsoft.com/office/officeart/2018/5/layout/IconLeafLabelList"/>
    <dgm:cxn modelId="{456559DB-5788-4364-82E2-4C538D0B87AF}" type="presParOf" srcId="{E4439089-C4DA-438D-9AA1-8AF2562527EB}" destId="{A310F460-DDD1-4DE0-8C62-14C4563A24D4}" srcOrd="1" destOrd="0" presId="urn:microsoft.com/office/officeart/2018/5/layout/IconLeafLabelList"/>
    <dgm:cxn modelId="{F37FA3E9-72D4-41BF-BE7F-1F5FF345FF1E}" type="presParOf" srcId="{E4439089-C4DA-438D-9AA1-8AF2562527EB}" destId="{49CA66FF-5734-449C-9FA7-5FFF4BCEA263}" srcOrd="2" destOrd="0" presId="urn:microsoft.com/office/officeart/2018/5/layout/IconLeafLabelList"/>
    <dgm:cxn modelId="{82CC51EC-DB04-474D-A604-9335A3CC71EA}" type="presParOf" srcId="{E4439089-C4DA-438D-9AA1-8AF2562527EB}" destId="{6C5D36C0-74F3-4997-BFDA-4028DBCCC0F8}" srcOrd="3" destOrd="0" presId="urn:microsoft.com/office/officeart/2018/5/layout/IconLeafLabelList"/>
    <dgm:cxn modelId="{82E337E7-99E6-40DD-8D79-67AF14477F5E}" type="presParOf" srcId="{17E51425-A23A-4783-A31D-33339772AAB5}" destId="{70928963-B3CB-4F86-B097-676B383E6BC3}" srcOrd="3" destOrd="0" presId="urn:microsoft.com/office/officeart/2018/5/layout/IconLeafLabelList"/>
    <dgm:cxn modelId="{B2782C55-66E9-4418-945C-5CD536DD0EDB}" type="presParOf" srcId="{17E51425-A23A-4783-A31D-33339772AAB5}" destId="{245E6853-42D7-4C72-A4C8-B139B886B4A5}" srcOrd="4" destOrd="0" presId="urn:microsoft.com/office/officeart/2018/5/layout/IconLeafLabelList"/>
    <dgm:cxn modelId="{6C27D29D-2F8C-49CE-9FA6-FF49B1D9B9F2}" type="presParOf" srcId="{245E6853-42D7-4C72-A4C8-B139B886B4A5}" destId="{1FEB5EE2-9B5C-479F-9EA4-C7722BB0C9F7}" srcOrd="0" destOrd="0" presId="urn:microsoft.com/office/officeart/2018/5/layout/IconLeafLabelList"/>
    <dgm:cxn modelId="{D4BECE98-7AE9-49E3-B691-79999EB0A329}" type="presParOf" srcId="{245E6853-42D7-4C72-A4C8-B139B886B4A5}" destId="{D438473D-1CB0-45E6-88DB-5D0E2A32196B}" srcOrd="1" destOrd="0" presId="urn:microsoft.com/office/officeart/2018/5/layout/IconLeafLabelList"/>
    <dgm:cxn modelId="{AF70B8EA-39F1-498C-ADAC-FD64DDAF9821}" type="presParOf" srcId="{245E6853-42D7-4C72-A4C8-B139B886B4A5}" destId="{8010049F-C0DF-46FB-BCA9-E8F4F79D5BB5}" srcOrd="2" destOrd="0" presId="urn:microsoft.com/office/officeart/2018/5/layout/IconLeafLabelList"/>
    <dgm:cxn modelId="{767844CD-39D0-4D97-B7F5-3514EFD5D583}" type="presParOf" srcId="{245E6853-42D7-4C72-A4C8-B139B886B4A5}" destId="{D6FE2D83-73FC-4CA1-A3EC-6274128F5A87}" srcOrd="3" destOrd="0" presId="urn:microsoft.com/office/officeart/2018/5/layout/IconLeafLabelList"/>
    <dgm:cxn modelId="{62927524-A9F8-47A2-983F-F23F8ED31A52}" type="presParOf" srcId="{17E51425-A23A-4783-A31D-33339772AAB5}" destId="{EB9BD41A-8C50-433E-9037-4870D77AB8F8}" srcOrd="5" destOrd="0" presId="urn:microsoft.com/office/officeart/2018/5/layout/IconLeafLabelList"/>
    <dgm:cxn modelId="{973F805B-02F2-49EE-9404-42AD87E46844}" type="presParOf" srcId="{17E51425-A23A-4783-A31D-33339772AAB5}" destId="{DCAF32C1-E8B6-467C-A0EC-02E44CADB45D}" srcOrd="6" destOrd="0" presId="urn:microsoft.com/office/officeart/2018/5/layout/IconLeafLabelList"/>
    <dgm:cxn modelId="{1942F36B-5EB9-49F8-A72D-69A2E6C90406}" type="presParOf" srcId="{DCAF32C1-E8B6-467C-A0EC-02E44CADB45D}" destId="{5D81E666-1325-4848-AC76-D3F7D58410F1}" srcOrd="0" destOrd="0" presId="urn:microsoft.com/office/officeart/2018/5/layout/IconLeafLabelList"/>
    <dgm:cxn modelId="{774C41E2-DB97-4471-8FCB-DE53A3FD6745}" type="presParOf" srcId="{DCAF32C1-E8B6-467C-A0EC-02E44CADB45D}" destId="{E129662E-D96C-4007-B9B6-27911F66187C}" srcOrd="1" destOrd="0" presId="urn:microsoft.com/office/officeart/2018/5/layout/IconLeafLabelList"/>
    <dgm:cxn modelId="{C55CC810-1BE3-4084-ADD6-2CFF4B0BB0D4}" type="presParOf" srcId="{DCAF32C1-E8B6-467C-A0EC-02E44CADB45D}" destId="{DCBED533-2500-4108-8BCE-60F380D71CD9}" srcOrd="2" destOrd="0" presId="urn:microsoft.com/office/officeart/2018/5/layout/IconLeafLabelList"/>
    <dgm:cxn modelId="{CB18C9CA-2F87-4E63-94B5-9EAA37366F95}" type="presParOf" srcId="{DCAF32C1-E8B6-467C-A0EC-02E44CADB45D}" destId="{9DC86144-9B40-4151-B4E3-FDE95D6ADE2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A7644-1878-4CF7-BEA5-BCF37A8F3F2F}">
      <dsp:nvSpPr>
        <dsp:cNvPr id="0" name=""/>
        <dsp:cNvSpPr/>
      </dsp:nvSpPr>
      <dsp:spPr>
        <a:xfrm>
          <a:off x="461019" y="585977"/>
          <a:ext cx="1436808" cy="1436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9193E-1A4B-4ADC-A9C3-80967F81C3A3}">
      <dsp:nvSpPr>
        <dsp:cNvPr id="0" name=""/>
        <dsp:cNvSpPr/>
      </dsp:nvSpPr>
      <dsp:spPr>
        <a:xfrm>
          <a:off x="779753" y="790858"/>
          <a:ext cx="824398" cy="824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BE194-E073-4EA8-BE36-B351D1D9BAC7}">
      <dsp:nvSpPr>
        <dsp:cNvPr id="0" name=""/>
        <dsp:cNvSpPr/>
      </dsp:nvSpPr>
      <dsp:spPr>
        <a:xfrm>
          <a:off x="12521" y="2544094"/>
          <a:ext cx="2355423" cy="2002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Maximum cost for pop-up clinics staffed by volunteers is $65 per patient</a:t>
          </a:r>
          <a:endParaRPr lang="en-US" sz="1600" kern="1200" dirty="0"/>
        </a:p>
      </dsp:txBody>
      <dsp:txXfrm>
        <a:off x="12521" y="2544094"/>
        <a:ext cx="2355423" cy="2002853"/>
      </dsp:txXfrm>
    </dsp:sp>
    <dsp:sp modelId="{31E0EDAF-912C-4B06-97BB-57D6CB5C2840}">
      <dsp:nvSpPr>
        <dsp:cNvPr id="0" name=""/>
        <dsp:cNvSpPr/>
      </dsp:nvSpPr>
      <dsp:spPr>
        <a:xfrm>
          <a:off x="3241170" y="639429"/>
          <a:ext cx="1436808" cy="1436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0F460-DDD1-4DE0-8C62-14C4563A24D4}">
      <dsp:nvSpPr>
        <dsp:cNvPr id="0" name=""/>
        <dsp:cNvSpPr/>
      </dsp:nvSpPr>
      <dsp:spPr>
        <a:xfrm>
          <a:off x="3547375" y="945634"/>
          <a:ext cx="824398" cy="824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D36C0-74F3-4997-BFDA-4028DBCCC0F8}">
      <dsp:nvSpPr>
        <dsp:cNvPr id="0" name=""/>
        <dsp:cNvSpPr/>
      </dsp:nvSpPr>
      <dsp:spPr>
        <a:xfrm>
          <a:off x="2781862" y="2523768"/>
          <a:ext cx="2355423" cy="13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This includes administrative fees, marketing materials, labs, and supplies </a:t>
          </a:r>
          <a:endParaRPr lang="en-US" sz="1600" kern="1200" dirty="0"/>
        </a:p>
      </dsp:txBody>
      <dsp:txXfrm>
        <a:off x="2781862" y="2523768"/>
        <a:ext cx="2355423" cy="1383750"/>
      </dsp:txXfrm>
    </dsp:sp>
    <dsp:sp modelId="{1FEB5EE2-9B5C-479F-9EA4-C7722BB0C9F7}">
      <dsp:nvSpPr>
        <dsp:cNvPr id="0" name=""/>
        <dsp:cNvSpPr/>
      </dsp:nvSpPr>
      <dsp:spPr>
        <a:xfrm>
          <a:off x="6008792" y="639429"/>
          <a:ext cx="1436808" cy="1436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8473D-1CB0-45E6-88DB-5D0E2A32196B}">
      <dsp:nvSpPr>
        <dsp:cNvPr id="0" name=""/>
        <dsp:cNvSpPr/>
      </dsp:nvSpPr>
      <dsp:spPr>
        <a:xfrm>
          <a:off x="6314997" y="945634"/>
          <a:ext cx="824398" cy="824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E2D83-73FC-4CA1-A3EC-6274128F5A87}">
      <dsp:nvSpPr>
        <dsp:cNvPr id="0" name=""/>
        <dsp:cNvSpPr/>
      </dsp:nvSpPr>
      <dsp:spPr>
        <a:xfrm>
          <a:off x="5549485" y="2523768"/>
          <a:ext cx="2355423" cy="13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Significantly lower than clinic visits ($200-500 per patient) or Emergency Department visits ($900+ per patient)</a:t>
          </a:r>
          <a:endParaRPr lang="en-US" sz="1600" kern="1200" dirty="0"/>
        </a:p>
      </dsp:txBody>
      <dsp:txXfrm>
        <a:off x="5549485" y="2523768"/>
        <a:ext cx="2355423" cy="1383750"/>
      </dsp:txXfrm>
    </dsp:sp>
    <dsp:sp modelId="{5D81E666-1325-4848-AC76-D3F7D58410F1}">
      <dsp:nvSpPr>
        <dsp:cNvPr id="0" name=""/>
        <dsp:cNvSpPr/>
      </dsp:nvSpPr>
      <dsp:spPr>
        <a:xfrm>
          <a:off x="8776414" y="639429"/>
          <a:ext cx="1436808" cy="143680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9662E-D96C-4007-B9B6-27911F66187C}">
      <dsp:nvSpPr>
        <dsp:cNvPr id="0" name=""/>
        <dsp:cNvSpPr/>
      </dsp:nvSpPr>
      <dsp:spPr>
        <a:xfrm>
          <a:off x="9082619" y="945634"/>
          <a:ext cx="824398" cy="824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86144-9B40-4151-B4E3-FDE95D6ADE25}">
      <dsp:nvSpPr>
        <dsp:cNvPr id="0" name=""/>
        <dsp:cNvSpPr/>
      </dsp:nvSpPr>
      <dsp:spPr>
        <a:xfrm>
          <a:off x="8317107" y="2523768"/>
          <a:ext cx="2355423" cy="13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$2.5m allows for at least two pop-ups per year in each of the five most underserved locations</a:t>
          </a:r>
          <a:endParaRPr lang="en-US" sz="1600" kern="1200" dirty="0"/>
        </a:p>
      </dsp:txBody>
      <dsp:txXfrm>
        <a:off x="8317107" y="2523768"/>
        <a:ext cx="2355423" cy="138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** add our data in top five states section.  cost is a major barrier to accessing preventive services and primary care in areas with high rates of uninsured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Presenting to advisory committee that distributes these funds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4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Services can be accessed in places people already have trusting relationships with to build community engagement-churches, community centers, pharmacies or </a:t>
            </a:r>
            <a:r>
              <a:rPr lang="en-US" dirty="0"/>
              <a:t>retail spaces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Accessed outside of normal business hours, weekends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does not require capital, real estate, or permanent staff</a:t>
            </a:r>
          </a:p>
          <a:p>
            <a:endParaRPr lang="en-US" sz="1200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Community partnerships contribute to better social health and increased trust in the medical community</a:t>
            </a:r>
          </a:p>
          <a:p>
            <a:endParaRPr lang="en-US" sz="1200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Popups have been well documented as a way to connect people with healthcare and have been well-attended in many areas. Seattle, for example, hosted  a 4-day clinic seeing over 4k pts. This was also demonstrated through the pandemic with vaccine pop-ups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cashealthrankings.org/explore/annual/measure/preventive_clinical/state/FL" TargetMode="External"/><Relationship Id="rId2" Type="http://schemas.openxmlformats.org/officeDocument/2006/relationships/hyperlink" Target="https://www.floridahealth.gov/programs-and-services/prevention/phhsbg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dc.gov/chronicdisease/about/costs/index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oridahealth.gov/programs-and-services/prevention/phhsbg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enhealth.com/blog/pop-up-clin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ricashealthrankings.org/explore/annual/measure/preventive_clinical/state/FL" TargetMode="External"/><Relationship Id="rId2" Type="http://schemas.openxmlformats.org/officeDocument/2006/relationships/hyperlink" Target="https://www.edenhealth.com/blog/pop-up-clinic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3" name="Rectangle 56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Florida preventive 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191B0E"/>
                </a:solidFill>
              </a:rPr>
              <a:t>Jacqlyn Cheng, Anna Dyar, Savannah Jeter, Matthew Lister, Mac Louis, Janice Mathew, Lynn Pellitteri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D58-99EC-7D0A-54D4-47875046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Preventive Care Engagement Across Florida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B6AF-A362-023E-C2FE-7440BD3A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healthcare is very low in many areas of Florida with areas experiencing up to 54% of the population without health insurance.</a:t>
            </a:r>
          </a:p>
          <a:p>
            <a:r>
              <a:rPr lang="en-US" dirty="0"/>
              <a:t>Individuals have low engagement in basic preventive services including annual checkups, cholesterol screening, dental care, and cancer screenings. </a:t>
            </a:r>
          </a:p>
          <a:p>
            <a:r>
              <a:rPr lang="en-US" dirty="0"/>
              <a:t>Florida is among the top five states for number of uninsured individuals.</a:t>
            </a:r>
          </a:p>
          <a:p>
            <a:r>
              <a:rPr lang="en-US" dirty="0"/>
              <a:t>14% of Floridians reported </a:t>
            </a:r>
            <a:r>
              <a:rPr lang="en-US" dirty="0">
                <a:hlinkClick r:id="rId2"/>
              </a:rPr>
              <a:t>avoiding care due to cost</a:t>
            </a:r>
            <a:r>
              <a:rPr lang="en-US" dirty="0"/>
              <a:t>. This compares to 9.8% nationally. </a:t>
            </a:r>
          </a:p>
          <a:p>
            <a:r>
              <a:rPr lang="en-US" dirty="0"/>
              <a:t>In 2022, Florida ranked </a:t>
            </a:r>
            <a:r>
              <a:rPr lang="en-US" dirty="0">
                <a:hlinkClick r:id="rId3"/>
              </a:rPr>
              <a:t>40</a:t>
            </a:r>
            <a:r>
              <a:rPr lang="en-US" baseline="30000" dirty="0">
                <a:hlinkClick r:id="rId3"/>
              </a:rPr>
              <a:t>th</a:t>
            </a:r>
            <a:r>
              <a:rPr lang="en-US" dirty="0">
                <a:hlinkClick r:id="rId3"/>
              </a:rPr>
              <a:t> in the US </a:t>
            </a:r>
            <a:r>
              <a:rPr lang="en-US" dirty="0"/>
              <a:t>for preventive care clinical services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7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B7D15-68B2-0211-1C28-68452561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Why this is important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C0488E1-6963-AC41-0C98-A8911A4C4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77" r="21854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BFC2D8-BE63-767A-69EF-4C2DD2C9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691015"/>
            <a:ext cx="6176776" cy="4659682"/>
          </a:xfrm>
        </p:spPr>
        <p:txBody>
          <a:bodyPr>
            <a:noAutofit/>
          </a:bodyPr>
          <a:lstStyle/>
          <a:p>
            <a:r>
              <a:rPr lang="en-US" dirty="0"/>
              <a:t>According to the </a:t>
            </a:r>
            <a:r>
              <a:rPr lang="en-US" dirty="0">
                <a:hlinkClick r:id="rId4"/>
              </a:rPr>
              <a:t>CDC</a:t>
            </a:r>
            <a:r>
              <a:rPr lang="en-US" dirty="0"/>
              <a:t>, 90% of the nations $4.1 trillion annual health expenditures are for treating preventable chronic conditions such as heart disease, diabetes, and stroke. </a:t>
            </a:r>
          </a:p>
          <a:p>
            <a:r>
              <a:rPr lang="en-US" dirty="0"/>
              <a:t>This figure does not account for billions in additional costs such as loss of productivity, disability, early retirement, and caregiving burden.</a:t>
            </a:r>
          </a:p>
        </p:txBody>
      </p:sp>
    </p:spTree>
    <p:extLst>
      <p:ext uri="{BB962C8B-B14F-4D97-AF65-F5344CB8AC3E}">
        <p14:creationId xmlns:p14="http://schemas.microsoft.com/office/powerpoint/2010/main" val="389481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1AC1-58DF-884C-E890-A2AE2813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we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4A8B-D430-D5E8-F614-6EE982243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Utilize funds from the CDC Preventive Health and Health Services Block Grant (</a:t>
            </a:r>
            <a:r>
              <a:rPr lang="en-US">
                <a:hlinkClick r:id="rId3"/>
              </a:rPr>
              <a:t>PHHSBG</a:t>
            </a:r>
            <a:r>
              <a:rPr lang="en-US"/>
              <a:t>) to sponsor pop-up clinics to provide no-cost preventive services to those in need, potentially lowering cost of chronic disease treatment</a:t>
            </a:r>
          </a:p>
          <a:p>
            <a:pPr>
              <a:buFont typeface="Franklin Gothic Book" panose="020B0503020102020204" pitchFamily="34" charset="0"/>
              <a:buNone/>
            </a:pPr>
            <a:endParaRPr lang="en-US"/>
          </a:p>
        </p:txBody>
      </p:sp>
      <p:pic>
        <p:nvPicPr>
          <p:cNvPr id="6" name="Content Placeholder 5" descr="Chart, funnel chart&#10;&#10;Description automatically generated">
            <a:extLst>
              <a:ext uri="{FF2B5EF4-FFF2-40B4-BE49-F238E27FC236}">
                <a16:creationId xmlns:a16="http://schemas.microsoft.com/office/drawing/2014/main" id="{6218FA0A-C172-58BA-2F2E-0207A84E3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77149" y="1465545"/>
            <a:ext cx="6371383" cy="31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497FF-AD81-E0AA-2F84-EA44D898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Why pop-up clinics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5636-514A-D4FA-FE6F-6E9FE192A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4743" y="1719072"/>
            <a:ext cx="5793475" cy="44531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830"/>
              </a:spcBef>
            </a:pPr>
            <a:r>
              <a:rPr lang="en-US" dirty="0"/>
              <a:t>Ease of access</a:t>
            </a:r>
          </a:p>
          <a:p>
            <a:pPr marL="841248" lvl="2">
              <a:spcBef>
                <a:spcPts val="830"/>
              </a:spcBef>
            </a:pPr>
            <a:r>
              <a:rPr lang="en-US" sz="2000" i="0" dirty="0"/>
              <a:t>Convenient locations</a:t>
            </a:r>
          </a:p>
          <a:p>
            <a:pPr marL="841248" lvl="2">
              <a:spcBef>
                <a:spcPts val="830"/>
              </a:spcBef>
            </a:pPr>
            <a:r>
              <a:rPr lang="en-US" sz="2000" i="0" dirty="0"/>
              <a:t>Evening and weekend hours</a:t>
            </a:r>
          </a:p>
          <a:p>
            <a:pPr>
              <a:spcBef>
                <a:spcPts val="830"/>
              </a:spcBef>
            </a:pPr>
            <a:r>
              <a:rPr lang="en-US" dirty="0"/>
              <a:t>Pop-ups are shown to provide an </a:t>
            </a:r>
            <a:r>
              <a:rPr lang="en-US" dirty="0">
                <a:hlinkClick r:id="rId3"/>
              </a:rPr>
              <a:t>entry point </a:t>
            </a:r>
            <a:r>
              <a:rPr lang="en-US" dirty="0"/>
              <a:t>to ongoing primary care services by offering positive relationships and referrals to ongoing healthcare services</a:t>
            </a:r>
          </a:p>
          <a:p>
            <a:pPr>
              <a:spcBef>
                <a:spcPts val="830"/>
              </a:spcBef>
            </a:pPr>
            <a:r>
              <a:rPr lang="en-US" dirty="0"/>
              <a:t>Low operational cost</a:t>
            </a:r>
          </a:p>
          <a:p>
            <a:pPr>
              <a:spcBef>
                <a:spcPts val="830"/>
              </a:spcBef>
            </a:pPr>
            <a:r>
              <a:rPr lang="en-US" dirty="0"/>
              <a:t>Staffed by volunteers from Florida’s Medical Reserve Corps network</a:t>
            </a:r>
          </a:p>
          <a:p>
            <a:pPr>
              <a:spcBef>
                <a:spcPts val="830"/>
              </a:spcBef>
            </a:pPr>
            <a:r>
              <a:rPr lang="en-US" dirty="0"/>
              <a:t>Builds ongoing relationships with trusted community partners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Doctor examining patient with stethoscope">
            <a:extLst>
              <a:ext uri="{FF2B5EF4-FFF2-40B4-BE49-F238E27FC236}">
                <a16:creationId xmlns:a16="http://schemas.microsoft.com/office/drawing/2014/main" id="{96A736D0-55EE-0417-3105-1F9EA90FF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63" r="29961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801C7-52F4-11E7-56B4-C4D19415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Cost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0DE7824-510E-AD6B-616A-F76A922557A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50222450"/>
              </p:ext>
            </p:extLst>
          </p:nvPr>
        </p:nvGraphicFramePr>
        <p:xfrm>
          <a:off x="1027133" y="1503123"/>
          <a:ext cx="10686771" cy="454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34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725FD-B78C-B98B-0385-EC0AADD6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/>
              <a:t>Recommended </a:t>
            </a:r>
            <a:r>
              <a:rPr lang="en-US" sz="4000" dirty="0"/>
              <a:t>target</a:t>
            </a:r>
            <a:r>
              <a:rPr lang="en-US" sz="3700" dirty="0"/>
              <a:t>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2DCC7-54DA-EA41-6103-95C6BD4A1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Target top five locations by percent uninsured and total population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200" dirty="0"/>
              <a:t>Immolokee</a:t>
            </a:r>
          </a:p>
          <a:p>
            <a:pPr marL="384048" lvl="1">
              <a:buFont typeface="Wingdings" panose="05000000000000000000" pitchFamily="2" charset="2"/>
              <a:buChar char="§"/>
            </a:pPr>
            <a:r>
              <a:rPr lang="en-US" sz="2200" dirty="0"/>
              <a:t>Fellsmere</a:t>
            </a:r>
          </a:p>
          <a:p>
            <a:pPr marL="384048" lvl="1">
              <a:buFont typeface="Wingdings" panose="05000000000000000000" pitchFamily="2" charset="2"/>
              <a:buChar char="§"/>
            </a:pPr>
            <a:r>
              <a:rPr lang="en-US" sz="2200" dirty="0"/>
              <a:t>Indiantown</a:t>
            </a:r>
          </a:p>
          <a:p>
            <a:pPr marL="384048" lvl="1">
              <a:buFont typeface="Wingdings" panose="05000000000000000000" pitchFamily="2" charset="2"/>
              <a:buChar char="§"/>
            </a:pPr>
            <a:r>
              <a:rPr lang="en-US" sz="2200" dirty="0"/>
              <a:t>Southeast Arcadia</a:t>
            </a:r>
          </a:p>
          <a:p>
            <a:pPr marL="384048" lvl="1">
              <a:buFont typeface="Wingdings" panose="05000000000000000000" pitchFamily="2" charset="2"/>
              <a:buChar char="§"/>
            </a:pPr>
            <a:r>
              <a:rPr lang="en-US" sz="2200" dirty="0"/>
              <a:t>Montura</a:t>
            </a:r>
          </a:p>
        </p:txBody>
      </p:sp>
      <p:pic>
        <p:nvPicPr>
          <p:cNvPr id="6" name="Content Placeholder 5" descr="Shape&#10;&#10;Description automatically generated">
            <a:extLst>
              <a:ext uri="{FF2B5EF4-FFF2-40B4-BE49-F238E27FC236}">
                <a16:creationId xmlns:a16="http://schemas.microsoft.com/office/drawing/2014/main" id="{8254A630-3672-8D78-6500-0737D8ED2E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31467" y="1118348"/>
            <a:ext cx="6517065" cy="430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33CA-CC45-E2DA-C6F6-A0C514E1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4C1E-579D-7C6F-D640-63C23F7CE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78071"/>
            <a:ext cx="9933140" cy="4885151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Dataset: https://chronicdata.cdc.gov/500-Cities-Places/PLACES-Place-Data-GIS-Friendly-Format-2022-release/vgc8-iyc4</a:t>
            </a:r>
          </a:p>
          <a:p>
            <a:r>
              <a:rPr lang="en-US" sz="1900" dirty="0"/>
              <a:t>Dashboard: [link here]</a:t>
            </a:r>
          </a:p>
          <a:p>
            <a:r>
              <a:rPr lang="en-US" sz="1900" dirty="0"/>
              <a:t>Also cited: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>
                <a:effectLst/>
              </a:rPr>
              <a:t>Centers for Disease Control and Prevention. (2023, March 23). </a:t>
            </a:r>
            <a:r>
              <a:rPr lang="en-US" sz="1900" i="1" dirty="0">
                <a:effectLst/>
              </a:rPr>
              <a:t>Health and economic costs of chronic diseases</a:t>
            </a:r>
            <a:r>
              <a:rPr lang="en-US" sz="1900" dirty="0">
                <a:effectLst/>
              </a:rPr>
              <a:t>. Centers for Disease Control and Prevention. Retrieved April 15, 2023, from https://www.cdc.gov/chronicdisease/about/costs/index.htm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rgbClr val="000000"/>
                </a:solidFill>
                <a:effectLst/>
              </a:rPr>
              <a:t>Pop-Up Clinics: A Starting Point for Good Primary Care</a:t>
            </a:r>
            <a:r>
              <a:rPr lang="en-US" sz="1900" b="0" i="0" dirty="0">
                <a:solidFill>
                  <a:srgbClr val="000000"/>
                </a:solidFill>
                <a:effectLst/>
              </a:rPr>
              <a:t>. (2019, August 12). Eden Health. </a:t>
            </a:r>
            <a:r>
              <a:rPr lang="en-US" sz="1900" b="0" i="0" dirty="0">
                <a:solidFill>
                  <a:srgbClr val="000000"/>
                </a:solidFill>
                <a:effectLst/>
                <a:hlinkClick r:id="rId2"/>
              </a:rPr>
              <a:t>https://www.edenhealth.com/blog/pop-up-clinics/</a:t>
            </a:r>
            <a:endParaRPr lang="en-US" sz="1900" b="0" i="0" dirty="0">
              <a:solidFill>
                <a:srgbClr val="000000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0" i="1" dirty="0">
                <a:solidFill>
                  <a:srgbClr val="000000"/>
                </a:solidFill>
                <a:effectLst/>
              </a:rPr>
              <a:t>America’s Health Rankings | AHR</a:t>
            </a:r>
            <a:r>
              <a:rPr lang="en-US" sz="1900" b="0" i="0" dirty="0">
                <a:solidFill>
                  <a:srgbClr val="000000"/>
                </a:solidFill>
                <a:effectLst/>
              </a:rPr>
              <a:t>. (n.d.). America’s Health Rankings. Retrieved April 15, 2023, from </a:t>
            </a:r>
            <a:r>
              <a:rPr lang="en-US" sz="1900" b="0" i="0" dirty="0">
                <a:solidFill>
                  <a:srgbClr val="000000"/>
                </a:solidFill>
                <a:effectLst/>
                <a:hlinkClick r:id="rId3"/>
              </a:rPr>
              <a:t>https://www.americashealthrankings.org/explore/annual/measure/preventive_clinical/state/FL</a:t>
            </a:r>
            <a:endParaRPr lang="en-US" sz="1900" b="0" i="0" dirty="0">
              <a:solidFill>
                <a:srgbClr val="000000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 err="1">
                <a:effectLst/>
              </a:rPr>
              <a:t>Attipoe-Dorcoo</a:t>
            </a:r>
            <a:r>
              <a:rPr lang="en-US" sz="1900" dirty="0">
                <a:effectLst/>
              </a:rPr>
              <a:t>, S., Delgado, R., Lai, D., Gupta, A., &amp; Linder, S. (2020). </a:t>
            </a:r>
            <a:r>
              <a:rPr lang="en-US" sz="1900" i="1" dirty="0">
                <a:effectLst/>
              </a:rPr>
              <a:t>Analysis of annual costs of mobile clinics in the Southern United States</a:t>
            </a:r>
            <a:r>
              <a:rPr lang="en-US" sz="1900" dirty="0">
                <a:effectLst/>
              </a:rPr>
              <a:t>. Journal of primary care &amp; community health. Retrieved April 22, 2023, from https://www.ncbi.nlm.nih.gov/pmc/articles/PMC7758644/ </a:t>
            </a:r>
            <a:endParaRPr lang="en-US" sz="1900" b="0" i="0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906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11367</TotalTime>
  <Words>725</Words>
  <Application>Microsoft Office PowerPoint</Application>
  <PresentationFormat>Widescreen</PresentationFormat>
  <Paragraphs>54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Franklin Gothic Book</vt:lpstr>
      <vt:lpstr>Wingdings</vt:lpstr>
      <vt:lpstr>Crop</vt:lpstr>
      <vt:lpstr>Florida preventive care</vt:lpstr>
      <vt:lpstr>Preventive Care Engagement Across Florida</vt:lpstr>
      <vt:lpstr>Why this is important</vt:lpstr>
      <vt:lpstr>What we can do</vt:lpstr>
      <vt:lpstr>Why pop-up clinics</vt:lpstr>
      <vt:lpstr>Cost</vt:lpstr>
      <vt:lpstr>Recommended target areas</vt:lpstr>
      <vt:lpstr>References and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preventive care</dc:title>
  <dc:creator>Anna Dyar</dc:creator>
  <cp:lastModifiedBy>Anna Dyar</cp:lastModifiedBy>
  <cp:revision>1</cp:revision>
  <dcterms:created xsi:type="dcterms:W3CDTF">2023-04-15T16:38:55Z</dcterms:created>
  <dcterms:modified xsi:type="dcterms:W3CDTF">2023-04-23T20:01:27Z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